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6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796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51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86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27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96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810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105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27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758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8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517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B291-F3BD-439E-9C14-A9A2A97467F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A6AB-950D-43F8-9611-AA2389588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674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2869" t="6279" r="9612" b="11613"/>
          <a:stretch/>
        </p:blipFill>
        <p:spPr>
          <a:xfrm>
            <a:off x="0" y="-91860"/>
            <a:ext cx="9144000" cy="69498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72000" y="295239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Atlantic Seabed Mapping</a:t>
            </a:r>
          </a:p>
          <a:p>
            <a:pPr algn="ctr"/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perspective from The United States</a:t>
            </a:r>
          </a:p>
          <a:p>
            <a:pPr algn="ctr"/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Armstrong</a:t>
            </a: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Oceanic and Atmospheric Administration</a:t>
            </a:r>
          </a:p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University of New Hampshire </a:t>
            </a:r>
          </a:p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Hydrographic Center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672000" y="833450"/>
            <a:ext cx="5472000" cy="4248865"/>
            <a:chOff x="3672000" y="936000"/>
            <a:chExt cx="5472000" cy="4248865"/>
          </a:xfrm>
        </p:grpSpPr>
        <p:grpSp>
          <p:nvGrpSpPr>
            <p:cNvPr id="43" name="Group 25"/>
            <p:cNvGrpSpPr/>
            <p:nvPr/>
          </p:nvGrpSpPr>
          <p:grpSpPr>
            <a:xfrm>
              <a:off x="3672000" y="936000"/>
              <a:ext cx="5320800" cy="2844865"/>
              <a:chOff x="3672000" y="936000"/>
              <a:chExt cx="5320800" cy="284486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672000" y="3319200"/>
                <a:ext cx="334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293600" y="936000"/>
                <a:ext cx="169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154400" y="4723200"/>
              <a:ext cx="498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25" name="Picture 24" descr="Ccom_logo_3_in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6143" y="5864742"/>
            <a:ext cx="824400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43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2869" t="6279" r="9612" b="11613"/>
          <a:stretch/>
        </p:blipFill>
        <p:spPr>
          <a:xfrm>
            <a:off x="0" y="-91860"/>
            <a:ext cx="9144000" cy="6949860"/>
          </a:xfrm>
          <a:prstGeom prst="rect">
            <a:avLst/>
          </a:prstGeom>
        </p:spPr>
      </p:pic>
      <p:grpSp>
        <p:nvGrpSpPr>
          <p:cNvPr id="2" name="Group 41"/>
          <p:cNvGrpSpPr/>
          <p:nvPr/>
        </p:nvGrpSpPr>
        <p:grpSpPr>
          <a:xfrm>
            <a:off x="3672000" y="833450"/>
            <a:ext cx="5472000" cy="4987529"/>
            <a:chOff x="3672000" y="936000"/>
            <a:chExt cx="5472000" cy="4987529"/>
          </a:xfrm>
        </p:grpSpPr>
        <p:grpSp>
          <p:nvGrpSpPr>
            <p:cNvPr id="4" name="Group 25"/>
            <p:cNvGrpSpPr/>
            <p:nvPr/>
          </p:nvGrpSpPr>
          <p:grpSpPr>
            <a:xfrm>
              <a:off x="3672000" y="936000"/>
              <a:ext cx="5320800" cy="3214197"/>
              <a:chOff x="3672000" y="936000"/>
              <a:chExt cx="5320800" cy="3214197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3687136" y="1604945"/>
                <a:ext cx="3429000" cy="1787237"/>
              </a:xfrm>
              <a:custGeom>
                <a:avLst/>
                <a:gdLst>
                  <a:gd name="connsiteX0" fmla="*/ 0 w 3429000"/>
                  <a:gd name="connsiteY0" fmla="*/ 1361209 h 1787237"/>
                  <a:gd name="connsiteX1" fmla="*/ 852055 w 3429000"/>
                  <a:gd name="connsiteY1" fmla="*/ 737755 h 1787237"/>
                  <a:gd name="connsiteX2" fmla="*/ 1163782 w 3429000"/>
                  <a:gd name="connsiteY2" fmla="*/ 748146 h 1787237"/>
                  <a:gd name="connsiteX3" fmla="*/ 1246909 w 3429000"/>
                  <a:gd name="connsiteY3" fmla="*/ 716973 h 1787237"/>
                  <a:gd name="connsiteX4" fmla="*/ 1340428 w 3429000"/>
                  <a:gd name="connsiteY4" fmla="*/ 685800 h 1787237"/>
                  <a:gd name="connsiteX5" fmla="*/ 2587337 w 3429000"/>
                  <a:gd name="connsiteY5" fmla="*/ 51955 h 1787237"/>
                  <a:gd name="connsiteX6" fmla="*/ 3429000 w 3429000"/>
                  <a:gd name="connsiteY6" fmla="*/ 0 h 1787237"/>
                  <a:gd name="connsiteX7" fmla="*/ 2524991 w 3429000"/>
                  <a:gd name="connsiteY7" fmla="*/ 883228 h 1787237"/>
                  <a:gd name="connsiteX8" fmla="*/ 1111828 w 3429000"/>
                  <a:gd name="connsiteY8" fmla="*/ 1787237 h 1787237"/>
                  <a:gd name="connsiteX9" fmla="*/ 0 w 3429000"/>
                  <a:gd name="connsiteY9" fmla="*/ 1361209 h 178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0" h="1787237">
                    <a:moveTo>
                      <a:pt x="0" y="1361209"/>
                    </a:moveTo>
                    <a:lnTo>
                      <a:pt x="852055" y="737755"/>
                    </a:lnTo>
                    <a:lnTo>
                      <a:pt x="1163782" y="748146"/>
                    </a:lnTo>
                    <a:cubicBezTo>
                      <a:pt x="1191491" y="737755"/>
                      <a:pt x="1219003" y="726822"/>
                      <a:pt x="1246909" y="716973"/>
                    </a:cubicBezTo>
                    <a:cubicBezTo>
                      <a:pt x="1277895" y="706037"/>
                      <a:pt x="1340428" y="685800"/>
                      <a:pt x="1340428" y="685800"/>
                    </a:cubicBezTo>
                    <a:lnTo>
                      <a:pt x="2587337" y="51955"/>
                    </a:lnTo>
                    <a:lnTo>
                      <a:pt x="3429000" y="0"/>
                    </a:lnTo>
                    <a:lnTo>
                      <a:pt x="2524991" y="883228"/>
                    </a:lnTo>
                    <a:lnTo>
                      <a:pt x="1111828" y="1787237"/>
                    </a:lnTo>
                    <a:lnTo>
                      <a:pt x="0" y="1361209"/>
                    </a:lnTo>
                    <a:close/>
                  </a:path>
                </a:pathLst>
              </a:cu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672000" y="3319200"/>
                <a:ext cx="334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Extended Continental Shelf Mapping</a:t>
                </a:r>
                <a:endParaRPr lang="en-US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293600" y="936000"/>
                <a:ext cx="169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Ocean Exploration</a:t>
                </a:r>
                <a:endParaRPr lang="en-US" sz="24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154400" y="4723200"/>
              <a:ext cx="4989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NOAA ETOPO 1 &amp;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Scripps (Sandwell, et al) global marine gravity</a:t>
              </a: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854903" y="-116114"/>
            <a:ext cx="8289097" cy="5197929"/>
            <a:chOff x="854903" y="-116114"/>
            <a:chExt cx="8289097" cy="51979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2000" t="45604" r="21905" b="33270"/>
            <a:stretch>
              <a:fillRect/>
            </a:stretch>
          </p:blipFill>
          <p:spPr bwMode="auto">
            <a:xfrm>
              <a:off x="854903" y="-116114"/>
              <a:ext cx="5200302" cy="14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3392680" y="3881486"/>
              <a:ext cx="5751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NOAA Coastal Relief Model &amp;</a:t>
              </a: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Tsunami Inundation Digital Elevation Models</a:t>
              </a:r>
              <a:endParaRPr lang="en-US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2293257" y="357592"/>
            <a:ext cx="5357700" cy="4898343"/>
            <a:chOff x="2293257" y="357592"/>
            <a:chExt cx="5357700" cy="4898343"/>
          </a:xfrm>
        </p:grpSpPr>
        <p:grpSp>
          <p:nvGrpSpPr>
            <p:cNvPr id="8" name="Group 32"/>
            <p:cNvGrpSpPr/>
            <p:nvPr/>
          </p:nvGrpSpPr>
          <p:grpSpPr>
            <a:xfrm>
              <a:off x="3324233" y="357592"/>
              <a:ext cx="4326724" cy="4898343"/>
              <a:chOff x="3324233" y="357592"/>
              <a:chExt cx="4326724" cy="4898343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1619" t="59692" r="24365" b="4056"/>
              <a:stretch>
                <a:fillRect/>
              </a:stretch>
            </p:blipFill>
            <p:spPr bwMode="auto">
              <a:xfrm>
                <a:off x="3324233" y="357592"/>
                <a:ext cx="4326724" cy="4898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3505200" y="3316514"/>
                <a:ext cx="36793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U.S. Geological Survey</a:t>
                </a:r>
              </a:p>
              <a:p>
                <a:pPr algn="ctr"/>
                <a:r>
                  <a:rPr lang="en-US" b="1" dirty="0" smtClean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i="1" dirty="0" smtClean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CoNED</a:t>
                </a:r>
              </a:p>
              <a:p>
                <a:pPr algn="ctr"/>
                <a:r>
                  <a:rPr lang="en-US" b="1" dirty="0" smtClean="0">
                    <a:solidFill>
                      <a:schemeClr val="tx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Coastal National Elevation Database</a:t>
                </a:r>
                <a:endParaRPr lang="en-US" b="1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293257" y="1422400"/>
              <a:ext cx="435429" cy="493486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1444171" y="762000"/>
            <a:ext cx="5609772" cy="1942122"/>
            <a:chOff x="1444171" y="762000"/>
            <a:chExt cx="5609772" cy="1942122"/>
          </a:xfrm>
        </p:grpSpPr>
        <p:sp>
          <p:nvSpPr>
            <p:cNvPr id="27" name="TextBox 26"/>
            <p:cNvSpPr txBox="1"/>
            <p:nvPr/>
          </p:nvSpPr>
          <p:spPr>
            <a:xfrm>
              <a:off x="1444171" y="1175656"/>
              <a:ext cx="1531258" cy="46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Nearshore</a:t>
              </a:r>
              <a:endParaRPr lang="en-U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83314" y="762000"/>
              <a:ext cx="950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Shelf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7029" y="2191657"/>
              <a:ext cx="147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Margin</a:t>
              </a:r>
              <a:endParaRPr lang="en-US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54171" y="2242457"/>
              <a:ext cx="1799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Basin</a:t>
              </a:r>
              <a:endParaRPr lang="en-US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5" name="Picture 24" descr="Ccom_logo_3_in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6143" y="5864742"/>
            <a:ext cx="824400" cy="8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438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lantic seamount.jpg"/>
          <p:cNvPicPr>
            <a:picLocks noChangeAspect="1"/>
          </p:cNvPicPr>
          <p:nvPr/>
        </p:nvPicPr>
        <p:blipFill>
          <a:blip r:embed="rId2" cstate="print"/>
          <a:srcRect r="5047"/>
          <a:stretch>
            <a:fillRect/>
          </a:stretch>
        </p:blipFill>
        <p:spPr>
          <a:xfrm>
            <a:off x="0" y="682732"/>
            <a:ext cx="9156470" cy="6175268"/>
          </a:xfrm>
          <a:prstGeom prst="rect">
            <a:avLst/>
          </a:prstGeom>
        </p:spPr>
      </p:pic>
      <p:pic>
        <p:nvPicPr>
          <p:cNvPr id="7" name="Picture 6" descr="atlantic seamount.jpg"/>
          <p:cNvPicPr>
            <a:picLocks noChangeAspect="1"/>
          </p:cNvPicPr>
          <p:nvPr/>
        </p:nvPicPr>
        <p:blipFill>
          <a:blip r:embed="rId2" cstate="print"/>
          <a:srcRect r="5047"/>
          <a:stretch>
            <a:fillRect/>
          </a:stretch>
        </p:blipFill>
        <p:spPr>
          <a:xfrm>
            <a:off x="0" y="682732"/>
            <a:ext cx="9156470" cy="6175268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257300" y="235585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Cooperation and Collaboration to Maximize Benefits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Efficient use of ship time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Leverage others’ efforts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Adopting/Achieving Common Standards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Agreed best practices and standards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Baseline quality and content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Maintaining expertise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Presenting a Compelling Need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Dedication of Resources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Dedication of Assets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7067" y="0"/>
            <a:ext cx="4715934" cy="136207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Actions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7300" y="2405062"/>
            <a:ext cx="7886700" cy="4351337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and Use a Collaboration Mechanism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 to timely free exchange of data</a:t>
            </a: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 a best practices document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uncertainty and metadata standards</a:t>
            </a:r>
          </a:p>
          <a:p>
            <a:pPr lvl="1"/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Bathymetry, backscatter, water column data specifications</a:t>
            </a:r>
          </a:p>
          <a:p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 a standard habitat scheme (like CMECS)</a:t>
            </a:r>
          </a:p>
          <a:p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common training and competence standards</a:t>
            </a:r>
          </a:p>
          <a:p>
            <a:pPr lvl="1"/>
            <a:endParaRPr lang="en-US" sz="3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value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Priorities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04800" y="0"/>
            <a:ext cx="4783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Issues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com_logo_3_in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6143" y="5864742"/>
            <a:ext cx="824400" cy="8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uiExpand="1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163</Words>
  <Application>Microsoft Office PowerPoint</Application>
  <PresentationFormat>On-screen Show (4:3)</PresentationFormat>
  <Paragraphs>45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Necessary Actions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Armstrong</dc:creator>
  <cp:lastModifiedBy> </cp:lastModifiedBy>
  <cp:revision>58</cp:revision>
  <dcterms:created xsi:type="dcterms:W3CDTF">2014-11-26T17:18:27Z</dcterms:created>
  <dcterms:modified xsi:type="dcterms:W3CDTF">2014-11-29T17:28:03Z</dcterms:modified>
</cp:coreProperties>
</file>